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8288000" cy="10287000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League Spartan" panose="020B0604020202020204" charset="0"/>
      <p:regular r:id="rId14"/>
      <p:bold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30082C-B013-40C2-8071-B0F7776C4978}">
  <a:tblStyle styleId="{6B30082C-B013-40C2-8071-B0F7776C49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D3D9D07-127A-4A7D-BF3D-B0E910780AC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667" t="-23475" r="-8586" b="-24861"/>
            </a:stretch>
          </a:blipFill>
          <a:ln>
            <a:noFill/>
          </a:ln>
        </p:spPr>
      </p:sp>
      <p:grpSp>
        <p:nvGrpSpPr>
          <p:cNvPr id="85" name="Google Shape;85;p13"/>
          <p:cNvGrpSpPr/>
          <p:nvPr/>
        </p:nvGrpSpPr>
        <p:grpSpPr>
          <a:xfrm>
            <a:off x="0" y="0"/>
            <a:ext cx="18288000" cy="10287003"/>
            <a:chOff x="0" y="0"/>
            <a:chExt cx="6812038" cy="3831772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6812038" cy="3831772"/>
            </a:xfrm>
            <a:custGeom>
              <a:avLst/>
              <a:gdLst/>
              <a:ahLst/>
              <a:cxnLst/>
              <a:rect l="l" t="t" r="r" b="b"/>
              <a:pathLst>
                <a:path w="6812038" h="3831772" extrusionOk="0">
                  <a:moveTo>
                    <a:pt x="0" y="0"/>
                  </a:moveTo>
                  <a:lnTo>
                    <a:pt x="6812038" y="0"/>
                  </a:lnTo>
                  <a:lnTo>
                    <a:pt x="6812038" y="3831772"/>
                  </a:lnTo>
                  <a:lnTo>
                    <a:pt x="0" y="3831772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>
              <a:noFill/>
            </a:ln>
          </p:spPr>
        </p:sp>
        <p:sp>
          <p:nvSpPr>
            <p:cNvPr id="87" name="Google Shape;87;p13"/>
            <p:cNvSpPr txBox="1"/>
            <p:nvPr/>
          </p:nvSpPr>
          <p:spPr>
            <a:xfrm>
              <a:off x="0" y="19050"/>
              <a:ext cx="6812038" cy="3812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875" tIns="48875" rIns="48875" bIns="48875" anchor="ctr" anchorCtr="0">
              <a:noAutofit/>
            </a:bodyPr>
            <a:lstStyle/>
            <a:p>
              <a:pPr marL="0" marR="0" lvl="0" indent="0" algn="ctr" rtl="0">
                <a:lnSpc>
                  <a:spcPct val="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3"/>
          <p:cNvSpPr/>
          <p:nvPr/>
        </p:nvSpPr>
        <p:spPr>
          <a:xfrm>
            <a:off x="9404211" y="4367537"/>
            <a:ext cx="994480" cy="1121594"/>
          </a:xfrm>
          <a:custGeom>
            <a:avLst/>
            <a:gdLst/>
            <a:ahLst/>
            <a:cxnLst/>
            <a:rect l="l" t="t" r="r" b="b"/>
            <a:pathLst>
              <a:path w="994480" h="1121594" extrusionOk="0">
                <a:moveTo>
                  <a:pt x="0" y="0"/>
                </a:moveTo>
                <a:lnTo>
                  <a:pt x="994479" y="0"/>
                </a:lnTo>
                <a:lnTo>
                  <a:pt x="994479" y="1121594"/>
                </a:lnTo>
                <a:lnTo>
                  <a:pt x="0" y="1121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10568188" y="4367537"/>
            <a:ext cx="994480" cy="1121594"/>
          </a:xfrm>
          <a:custGeom>
            <a:avLst/>
            <a:gdLst/>
            <a:ahLst/>
            <a:cxnLst/>
            <a:rect l="l" t="t" r="r" b="b"/>
            <a:pathLst>
              <a:path w="994480" h="1121594" extrusionOk="0">
                <a:moveTo>
                  <a:pt x="0" y="0"/>
                </a:moveTo>
                <a:lnTo>
                  <a:pt x="994479" y="0"/>
                </a:lnTo>
                <a:lnTo>
                  <a:pt x="994479" y="1121594"/>
                </a:lnTo>
                <a:lnTo>
                  <a:pt x="0" y="1121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0" name="Google Shape;90;p13"/>
          <p:cNvSpPr/>
          <p:nvPr/>
        </p:nvSpPr>
        <p:spPr>
          <a:xfrm>
            <a:off x="11732165" y="4367537"/>
            <a:ext cx="872974" cy="1121594"/>
          </a:xfrm>
          <a:custGeom>
            <a:avLst/>
            <a:gdLst/>
            <a:ahLst/>
            <a:cxnLst/>
            <a:rect l="l" t="t" r="r" b="b"/>
            <a:pathLst>
              <a:path w="872974" h="1121594" extrusionOk="0">
                <a:moveTo>
                  <a:pt x="0" y="0"/>
                </a:moveTo>
                <a:lnTo>
                  <a:pt x="872973" y="0"/>
                </a:lnTo>
                <a:lnTo>
                  <a:pt x="872973" y="1121594"/>
                </a:lnTo>
                <a:lnTo>
                  <a:pt x="0" y="1121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1" name="Google Shape;91;p13"/>
          <p:cNvSpPr/>
          <p:nvPr/>
        </p:nvSpPr>
        <p:spPr>
          <a:xfrm>
            <a:off x="12774636" y="4367537"/>
            <a:ext cx="1009434" cy="1121594"/>
          </a:xfrm>
          <a:custGeom>
            <a:avLst/>
            <a:gdLst/>
            <a:ahLst/>
            <a:cxnLst/>
            <a:rect l="l" t="t" r="r" b="b"/>
            <a:pathLst>
              <a:path w="1009434" h="1121594" extrusionOk="0">
                <a:moveTo>
                  <a:pt x="0" y="0"/>
                </a:moveTo>
                <a:lnTo>
                  <a:pt x="1009434" y="0"/>
                </a:lnTo>
                <a:lnTo>
                  <a:pt x="1009434" y="1121594"/>
                </a:lnTo>
                <a:lnTo>
                  <a:pt x="0" y="1121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2" name="Google Shape;92;p13"/>
          <p:cNvSpPr txBox="1"/>
          <p:nvPr/>
        </p:nvSpPr>
        <p:spPr>
          <a:xfrm>
            <a:off x="12168652" y="5119449"/>
            <a:ext cx="3736438" cy="114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51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5110045" y="5983722"/>
            <a:ext cx="7605951" cy="285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6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5" b="0" i="0" u="none" strike="noStrike" cap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 24-HOUR HARDWARE HACKATHON</a:t>
            </a:r>
            <a:endParaRPr/>
          </a:p>
        </p:txBody>
      </p:sp>
      <p:sp>
        <p:nvSpPr>
          <p:cNvPr id="94" name="Google Shape;94;p13"/>
          <p:cNvSpPr/>
          <p:nvPr/>
        </p:nvSpPr>
        <p:spPr>
          <a:xfrm>
            <a:off x="3389857" y="3437136"/>
            <a:ext cx="4931254" cy="2248666"/>
          </a:xfrm>
          <a:custGeom>
            <a:avLst/>
            <a:gdLst/>
            <a:ahLst/>
            <a:cxnLst/>
            <a:rect l="l" t="t" r="r" b="b"/>
            <a:pathLst>
              <a:path w="4931254" h="2248666" extrusionOk="0">
                <a:moveTo>
                  <a:pt x="0" y="0"/>
                </a:moveTo>
                <a:lnTo>
                  <a:pt x="4931254" y="0"/>
                </a:lnTo>
                <a:lnTo>
                  <a:pt x="4931254" y="2248666"/>
                </a:lnTo>
                <a:lnTo>
                  <a:pt x="0" y="2248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r="-111081" b="-54297"/>
            </a:stretch>
          </a:blipFill>
          <a:ln>
            <a:noFill/>
          </a:ln>
        </p:spPr>
      </p:sp>
      <p:sp>
        <p:nvSpPr>
          <p:cNvPr id="95" name="Google Shape;95;p13"/>
          <p:cNvSpPr/>
          <p:nvPr/>
        </p:nvSpPr>
        <p:spPr>
          <a:xfrm>
            <a:off x="8642957" y="3437136"/>
            <a:ext cx="592540" cy="2248666"/>
          </a:xfrm>
          <a:custGeom>
            <a:avLst/>
            <a:gdLst/>
            <a:ahLst/>
            <a:cxnLst/>
            <a:rect l="l" t="t" r="r" b="b"/>
            <a:pathLst>
              <a:path w="592540" h="2248666" extrusionOk="0">
                <a:moveTo>
                  <a:pt x="0" y="0"/>
                </a:moveTo>
                <a:lnTo>
                  <a:pt x="592540" y="0"/>
                </a:lnTo>
                <a:lnTo>
                  <a:pt x="592540" y="2248666"/>
                </a:lnTo>
                <a:lnTo>
                  <a:pt x="0" y="2248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835107" r="-821127" b="-54297"/>
            </a:stretch>
          </a:blipFill>
          <a:ln>
            <a:noFill/>
          </a:ln>
        </p:spPr>
      </p:sp>
      <p:sp>
        <p:nvSpPr>
          <p:cNvPr id="96" name="Google Shape;96;p13"/>
          <p:cNvSpPr/>
          <p:nvPr/>
        </p:nvSpPr>
        <p:spPr>
          <a:xfrm>
            <a:off x="8323801" y="5202745"/>
            <a:ext cx="321102" cy="299605"/>
          </a:xfrm>
          <a:custGeom>
            <a:avLst/>
            <a:gdLst/>
            <a:ahLst/>
            <a:cxnLst/>
            <a:rect l="l" t="t" r="r" b="b"/>
            <a:pathLst>
              <a:path w="321102" h="299605" extrusionOk="0">
                <a:moveTo>
                  <a:pt x="0" y="0"/>
                </a:moveTo>
                <a:lnTo>
                  <a:pt x="321103" y="0"/>
                </a:lnTo>
                <a:lnTo>
                  <a:pt x="321103" y="299606"/>
                </a:lnTo>
                <a:lnTo>
                  <a:pt x="0" y="2996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107697" r="-114498"/>
            </a:stretch>
          </a:blipFill>
          <a:ln>
            <a:noFill/>
          </a:ln>
        </p:spPr>
      </p:sp>
      <p:sp>
        <p:nvSpPr>
          <p:cNvPr id="97" name="Google Shape;97;p13"/>
          <p:cNvSpPr/>
          <p:nvPr/>
        </p:nvSpPr>
        <p:spPr>
          <a:xfrm>
            <a:off x="8033232" y="967757"/>
            <a:ext cx="2221536" cy="2221536"/>
          </a:xfrm>
          <a:custGeom>
            <a:avLst/>
            <a:gdLst/>
            <a:ahLst/>
            <a:cxnLst/>
            <a:rect l="l" t="t" r="r" b="b"/>
            <a:pathLst>
              <a:path w="2221536" h="2221536" extrusionOk="0">
                <a:moveTo>
                  <a:pt x="0" y="0"/>
                </a:moveTo>
                <a:lnTo>
                  <a:pt x="2221536" y="0"/>
                </a:lnTo>
                <a:lnTo>
                  <a:pt x="2221536" y="2221536"/>
                </a:lnTo>
                <a:lnTo>
                  <a:pt x="0" y="2221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8" name="Google Shape;98;p13"/>
          <p:cNvSpPr/>
          <p:nvPr/>
        </p:nvSpPr>
        <p:spPr>
          <a:xfrm>
            <a:off x="3059674" y="57031"/>
            <a:ext cx="12168652" cy="1455168"/>
          </a:xfrm>
          <a:custGeom>
            <a:avLst/>
            <a:gdLst/>
            <a:ahLst/>
            <a:cxnLst/>
            <a:rect l="l" t="t" r="r" b="b"/>
            <a:pathLst>
              <a:path w="12168652" h="1455168" extrusionOk="0">
                <a:moveTo>
                  <a:pt x="0" y="0"/>
                </a:moveTo>
                <a:lnTo>
                  <a:pt x="12168652" y="0"/>
                </a:lnTo>
                <a:lnTo>
                  <a:pt x="12168652" y="1455168"/>
                </a:lnTo>
                <a:lnTo>
                  <a:pt x="0" y="14551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99" name="Google Shape;99;p13"/>
          <p:cNvGrpSpPr/>
          <p:nvPr/>
        </p:nvGrpSpPr>
        <p:grpSpPr>
          <a:xfrm>
            <a:off x="7389571" y="6900812"/>
            <a:ext cx="3691852" cy="1788715"/>
            <a:chOff x="0" y="0"/>
            <a:chExt cx="4922469" cy="2384953"/>
          </a:xfrm>
        </p:grpSpPr>
        <p:sp>
          <p:nvSpPr>
            <p:cNvPr id="100" name="Google Shape;100;p13"/>
            <p:cNvSpPr/>
            <p:nvPr/>
          </p:nvSpPr>
          <p:spPr>
            <a:xfrm>
              <a:off x="1325908" y="114300"/>
              <a:ext cx="2270653" cy="2270653"/>
            </a:xfrm>
            <a:custGeom>
              <a:avLst/>
              <a:gdLst/>
              <a:ahLst/>
              <a:cxnLst/>
              <a:rect l="l" t="t" r="r" b="b"/>
              <a:pathLst>
                <a:path w="2270653" h="2270653" extrusionOk="0">
                  <a:moveTo>
                    <a:pt x="0" y="0"/>
                  </a:moveTo>
                  <a:lnTo>
                    <a:pt x="2270653" y="0"/>
                  </a:lnTo>
                  <a:lnTo>
                    <a:pt x="2270653" y="2270653"/>
                  </a:lnTo>
                  <a:lnTo>
                    <a:pt x="0" y="22706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01" name="Google Shape;101;p13"/>
            <p:cNvSpPr/>
            <p:nvPr/>
          </p:nvSpPr>
          <p:spPr>
            <a:xfrm>
              <a:off x="415429" y="0"/>
              <a:ext cx="3900568" cy="575334"/>
            </a:xfrm>
            <a:custGeom>
              <a:avLst/>
              <a:gdLst/>
              <a:ahLst/>
              <a:cxnLst/>
              <a:rect l="l" t="t" r="r" b="b"/>
              <a:pathLst>
                <a:path w="3900568" h="575334" extrusionOk="0">
                  <a:moveTo>
                    <a:pt x="0" y="0"/>
                  </a:moveTo>
                  <a:lnTo>
                    <a:pt x="3900568" y="0"/>
                  </a:lnTo>
                  <a:lnTo>
                    <a:pt x="3900568" y="575334"/>
                  </a:lnTo>
                  <a:lnTo>
                    <a:pt x="0" y="57533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02" name="Google Shape;102;p13"/>
            <p:cNvSpPr txBox="1"/>
            <p:nvPr/>
          </p:nvSpPr>
          <p:spPr>
            <a:xfrm>
              <a:off x="0" y="105720"/>
              <a:ext cx="4922469" cy="428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66" b="0" i="0" u="none" strike="noStrike" cap="none">
                  <a:solidFill>
                    <a:srgbClr val="01010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POWERED BY</a:t>
              </a:r>
              <a:endParaRPr/>
            </a:p>
          </p:txBody>
        </p:sp>
      </p:grpSp>
      <p:sp>
        <p:nvSpPr>
          <p:cNvPr id="103" name="Google Shape;103;p13"/>
          <p:cNvSpPr/>
          <p:nvPr/>
        </p:nvSpPr>
        <p:spPr>
          <a:xfrm rot="-5400000">
            <a:off x="12692990" y="5112996"/>
            <a:ext cx="10296525" cy="51483"/>
          </a:xfrm>
          <a:custGeom>
            <a:avLst/>
            <a:gdLst/>
            <a:ahLst/>
            <a:cxnLst/>
            <a:rect l="l" t="t" r="r" b="b"/>
            <a:pathLst>
              <a:path w="10296525" h="51483" extrusionOk="0">
                <a:moveTo>
                  <a:pt x="0" y="0"/>
                </a:moveTo>
                <a:lnTo>
                  <a:pt x="10296525" y="0"/>
                </a:lnTo>
                <a:lnTo>
                  <a:pt x="10296525" y="51483"/>
                </a:lnTo>
                <a:lnTo>
                  <a:pt x="0" y="51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4" name="Google Shape;104;p13"/>
          <p:cNvGrpSpPr/>
          <p:nvPr/>
        </p:nvGrpSpPr>
        <p:grpSpPr>
          <a:xfrm>
            <a:off x="2855596" y="2819489"/>
            <a:ext cx="12576808" cy="868195"/>
            <a:chOff x="0" y="-57150"/>
            <a:chExt cx="16769077" cy="1157592"/>
          </a:xfrm>
        </p:grpSpPr>
        <p:sp>
          <p:nvSpPr>
            <p:cNvPr id="105" name="Google Shape;105;p13"/>
            <p:cNvSpPr txBox="1"/>
            <p:nvPr/>
          </p:nvSpPr>
          <p:spPr>
            <a:xfrm>
              <a:off x="0" y="-57150"/>
              <a:ext cx="16769077" cy="502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23" b="1" i="0" u="none" strike="noStrike" cap="none">
                  <a:solidFill>
                    <a:srgbClr val="FDFDFD"/>
                  </a:solidFill>
                  <a:latin typeface="Lato"/>
                  <a:ea typeface="Lato"/>
                  <a:cs typeface="Lato"/>
                  <a:sym typeface="Lato"/>
                </a:rPr>
                <a:t>DEPARTMENT OF ELECTRONICS &amp; TELECOMMUNICATION ENGINEERING</a:t>
              </a:r>
              <a:endParaRPr/>
            </a:p>
          </p:txBody>
        </p:sp>
        <p:sp>
          <p:nvSpPr>
            <p:cNvPr id="106" name="Google Shape;106;p13"/>
            <p:cNvSpPr txBox="1"/>
            <p:nvPr/>
          </p:nvSpPr>
          <p:spPr>
            <a:xfrm>
              <a:off x="764289" y="620685"/>
              <a:ext cx="15188233" cy="4797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797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18" b="1" i="0" u="none" strike="noStrike" cap="none">
                  <a:solidFill>
                    <a:srgbClr val="FDFDFD"/>
                  </a:solidFill>
                  <a:latin typeface="Lato"/>
                  <a:ea typeface="Lato"/>
                  <a:cs typeface="Lato"/>
                  <a:sym typeface="Lato"/>
                </a:rPr>
                <a:t>PRESENTS</a:t>
              </a:r>
              <a:endParaRPr/>
            </a:p>
          </p:txBody>
        </p:sp>
      </p:grpSp>
      <p:sp>
        <p:nvSpPr>
          <p:cNvPr id="107" name="Google Shape;107;p13"/>
          <p:cNvSpPr/>
          <p:nvPr/>
        </p:nvSpPr>
        <p:spPr>
          <a:xfrm rot="-5400000">
            <a:off x="-4684169" y="5127295"/>
            <a:ext cx="10268069" cy="51340"/>
          </a:xfrm>
          <a:custGeom>
            <a:avLst/>
            <a:gdLst/>
            <a:ahLst/>
            <a:cxnLst/>
            <a:rect l="l" t="t" r="r" b="b"/>
            <a:pathLst>
              <a:path w="10268069" h="51340" extrusionOk="0">
                <a:moveTo>
                  <a:pt x="0" y="0"/>
                </a:moveTo>
                <a:lnTo>
                  <a:pt x="10268069" y="0"/>
                </a:lnTo>
                <a:lnTo>
                  <a:pt x="10268069" y="51341"/>
                </a:lnTo>
                <a:lnTo>
                  <a:pt x="0" y="51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8" name="Google Shape;108;p13"/>
          <p:cNvGrpSpPr/>
          <p:nvPr/>
        </p:nvGrpSpPr>
        <p:grpSpPr>
          <a:xfrm>
            <a:off x="4884777" y="8495035"/>
            <a:ext cx="8701440" cy="1379885"/>
            <a:chOff x="0" y="-192881"/>
            <a:chExt cx="11601920" cy="1839846"/>
          </a:xfrm>
        </p:grpSpPr>
        <p:grpSp>
          <p:nvGrpSpPr>
            <p:cNvPr id="109" name="Google Shape;109;p13"/>
            <p:cNvGrpSpPr/>
            <p:nvPr/>
          </p:nvGrpSpPr>
          <p:grpSpPr>
            <a:xfrm>
              <a:off x="0" y="-192881"/>
              <a:ext cx="11601920" cy="1715490"/>
              <a:chOff x="0" y="-38100"/>
              <a:chExt cx="2291737" cy="338862"/>
            </a:xfrm>
          </p:grpSpPr>
          <p:sp>
            <p:nvSpPr>
              <p:cNvPr id="110" name="Google Shape;110;p13"/>
              <p:cNvSpPr/>
              <p:nvPr/>
            </p:nvSpPr>
            <p:spPr>
              <a:xfrm>
                <a:off x="0" y="0"/>
                <a:ext cx="2291737" cy="300762"/>
              </a:xfrm>
              <a:custGeom>
                <a:avLst/>
                <a:gdLst/>
                <a:ahLst/>
                <a:cxnLst/>
                <a:rect l="l" t="t" r="r" b="b"/>
                <a:pathLst>
                  <a:path w="2291737" h="300762" extrusionOk="0">
                    <a:moveTo>
                      <a:pt x="56943" y="0"/>
                    </a:moveTo>
                    <a:lnTo>
                      <a:pt x="2234795" y="0"/>
                    </a:lnTo>
                    <a:cubicBezTo>
                      <a:pt x="2249897" y="0"/>
                      <a:pt x="2264381" y="5999"/>
                      <a:pt x="2275059" y="16678"/>
                    </a:cubicBezTo>
                    <a:cubicBezTo>
                      <a:pt x="2285738" y="27357"/>
                      <a:pt x="2291737" y="41841"/>
                      <a:pt x="2291737" y="56943"/>
                    </a:cubicBezTo>
                    <a:lnTo>
                      <a:pt x="2291737" y="243820"/>
                    </a:lnTo>
                    <a:cubicBezTo>
                      <a:pt x="2291737" y="275268"/>
                      <a:pt x="2266243" y="300762"/>
                      <a:pt x="2234795" y="300762"/>
                    </a:cubicBezTo>
                    <a:lnTo>
                      <a:pt x="56943" y="300762"/>
                    </a:lnTo>
                    <a:cubicBezTo>
                      <a:pt x="25494" y="300762"/>
                      <a:pt x="0" y="275268"/>
                      <a:pt x="0" y="243820"/>
                    </a:cubicBezTo>
                    <a:lnTo>
                      <a:pt x="0" y="56943"/>
                    </a:lnTo>
                    <a:cubicBezTo>
                      <a:pt x="0" y="25494"/>
                      <a:pt x="25494" y="0"/>
                      <a:pt x="5694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 cmpd="sng">
                <a:solidFill>
                  <a:srgbClr val="E5E1D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3"/>
              <p:cNvSpPr txBox="1"/>
              <p:nvPr/>
            </p:nvSpPr>
            <p:spPr>
              <a:xfrm>
                <a:off x="0" y="-38100"/>
                <a:ext cx="2291737" cy="3388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2" name="Google Shape;112;p13"/>
            <p:cNvSpPr txBox="1"/>
            <p:nvPr/>
          </p:nvSpPr>
          <p:spPr>
            <a:xfrm>
              <a:off x="668639" y="34046"/>
              <a:ext cx="10318096" cy="1612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15" b="1" i="0" u="none" strike="noStrike" cap="none" dirty="0">
                  <a:solidFill>
                    <a:srgbClr val="8789DF"/>
                  </a:solidFill>
                  <a:latin typeface="Poppins"/>
                  <a:ea typeface="Poppins"/>
                  <a:cs typeface="Poppins"/>
                  <a:sym typeface="Poppins"/>
                </a:rPr>
                <a:t>ROUND 2 Submission</a:t>
              </a:r>
              <a:endParaRPr dirty="0"/>
            </a:p>
          </p:txBody>
        </p:sp>
      </p:grpSp>
      <p:sp>
        <p:nvSpPr>
          <p:cNvPr id="113" name="Google Shape;113;p13"/>
          <p:cNvSpPr/>
          <p:nvPr/>
        </p:nvSpPr>
        <p:spPr>
          <a:xfrm rot="-5400000" flipH="1">
            <a:off x="-804370" y="8684910"/>
            <a:ext cx="3024000" cy="180180"/>
          </a:xfrm>
          <a:custGeom>
            <a:avLst/>
            <a:gdLst/>
            <a:ahLst/>
            <a:cxnLst/>
            <a:rect l="l" t="t" r="r" b="b"/>
            <a:pathLst>
              <a:path w="3024000" h="180180" extrusionOk="0">
                <a:moveTo>
                  <a:pt x="0" y="180180"/>
                </a:moveTo>
                <a:lnTo>
                  <a:pt x="3024000" y="180180"/>
                </a:lnTo>
                <a:lnTo>
                  <a:pt x="3024000" y="0"/>
                </a:lnTo>
                <a:lnTo>
                  <a:pt x="0" y="0"/>
                </a:lnTo>
                <a:lnTo>
                  <a:pt x="0" y="18018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" name="Google Shape;114;p13"/>
          <p:cNvSpPr/>
          <p:nvPr/>
        </p:nvSpPr>
        <p:spPr>
          <a:xfrm rot="5400000" flipH="1">
            <a:off x="16035035" y="1421910"/>
            <a:ext cx="3024000" cy="180180"/>
          </a:xfrm>
          <a:custGeom>
            <a:avLst/>
            <a:gdLst/>
            <a:ahLst/>
            <a:cxnLst/>
            <a:rect l="l" t="t" r="r" b="b"/>
            <a:pathLst>
              <a:path w="3024000" h="180180" extrusionOk="0">
                <a:moveTo>
                  <a:pt x="3024000" y="0"/>
                </a:moveTo>
                <a:lnTo>
                  <a:pt x="0" y="0"/>
                </a:lnTo>
                <a:lnTo>
                  <a:pt x="0" y="180180"/>
                </a:lnTo>
                <a:lnTo>
                  <a:pt x="3024000" y="180180"/>
                </a:lnTo>
                <a:lnTo>
                  <a:pt x="302400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04233" b="-23375"/>
            </a:stretch>
          </a:blipFill>
          <a:ln>
            <a:noFill/>
          </a:ln>
        </p:spPr>
      </p:sp>
      <p:grpSp>
        <p:nvGrpSpPr>
          <p:cNvPr id="120" name="Google Shape;120;p14"/>
          <p:cNvGrpSpPr/>
          <p:nvPr/>
        </p:nvGrpSpPr>
        <p:grpSpPr>
          <a:xfrm>
            <a:off x="13785292" y="-231971"/>
            <a:ext cx="4623435" cy="1045145"/>
            <a:chOff x="0" y="0"/>
            <a:chExt cx="6164580" cy="1393527"/>
          </a:xfrm>
        </p:grpSpPr>
        <p:sp>
          <p:nvSpPr>
            <p:cNvPr id="121" name="Google Shape;121;p14"/>
            <p:cNvSpPr/>
            <p:nvPr/>
          </p:nvSpPr>
          <p:spPr>
            <a:xfrm>
              <a:off x="2962467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 extrusionOk="0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22" name="Google Shape;122;p14"/>
            <p:cNvSpPr/>
            <p:nvPr/>
          </p:nvSpPr>
          <p:spPr>
            <a:xfrm>
              <a:off x="3535803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 extrusionOk="0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23" name="Google Shape;123;p14"/>
            <p:cNvSpPr/>
            <p:nvPr/>
          </p:nvSpPr>
          <p:spPr>
            <a:xfrm>
              <a:off x="4109138" y="458284"/>
              <a:ext cx="429997" cy="552459"/>
            </a:xfrm>
            <a:custGeom>
              <a:avLst/>
              <a:gdLst/>
              <a:ahLst/>
              <a:cxnLst/>
              <a:rect l="l" t="t" r="r" b="b"/>
              <a:pathLst>
                <a:path w="429997" h="552459" extrusionOk="0">
                  <a:moveTo>
                    <a:pt x="0" y="0"/>
                  </a:moveTo>
                  <a:lnTo>
                    <a:pt x="429997" y="0"/>
                  </a:lnTo>
                  <a:lnTo>
                    <a:pt x="42999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24" name="Google Shape;124;p14"/>
            <p:cNvSpPr/>
            <p:nvPr/>
          </p:nvSpPr>
          <p:spPr>
            <a:xfrm>
              <a:off x="4622624" y="458284"/>
              <a:ext cx="497213" cy="552459"/>
            </a:xfrm>
            <a:custGeom>
              <a:avLst/>
              <a:gdLst/>
              <a:ahLst/>
              <a:cxnLst/>
              <a:rect l="l" t="t" r="r" b="b"/>
              <a:pathLst>
                <a:path w="497213" h="552459" extrusionOk="0">
                  <a:moveTo>
                    <a:pt x="0" y="0"/>
                  </a:moveTo>
                  <a:lnTo>
                    <a:pt x="497213" y="0"/>
                  </a:lnTo>
                  <a:lnTo>
                    <a:pt x="497213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25" name="Google Shape;125;p14"/>
            <p:cNvSpPr txBox="1"/>
            <p:nvPr/>
          </p:nvSpPr>
          <p:spPr>
            <a:xfrm>
              <a:off x="4324137" y="783858"/>
              <a:ext cx="1840443" cy="609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79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13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2.0</a:t>
              </a:r>
              <a:endParaRPr/>
            </a:p>
          </p:txBody>
        </p:sp>
        <p:sp>
          <p:nvSpPr>
            <p:cNvPr id="126" name="Google Shape;126;p14"/>
            <p:cNvSpPr txBox="1"/>
            <p:nvPr/>
          </p:nvSpPr>
          <p:spPr>
            <a:xfrm>
              <a:off x="972428" y="1117142"/>
              <a:ext cx="3746434" cy="145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6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81" b="0" i="0" u="none" strike="noStrike" cap="non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 24-HOUR HARDWARE HACKATHON</a:t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0" y="0"/>
              <a:ext cx="2428968" cy="1107617"/>
            </a:xfrm>
            <a:custGeom>
              <a:avLst/>
              <a:gdLst/>
              <a:ahLst/>
              <a:cxnLst/>
              <a:rect l="l" t="t" r="r" b="b"/>
              <a:pathLst>
                <a:path w="2428968" h="1107617" extrusionOk="0">
                  <a:moveTo>
                    <a:pt x="0" y="0"/>
                  </a:moveTo>
                  <a:lnTo>
                    <a:pt x="2428968" y="0"/>
                  </a:lnTo>
                  <a:lnTo>
                    <a:pt x="2428968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r="-111081" b="-54297"/>
              </a:stretch>
            </a:blipFill>
            <a:ln>
              <a:noFill/>
            </a:ln>
          </p:spPr>
        </p:sp>
        <p:sp>
          <p:nvSpPr>
            <p:cNvPr id="128" name="Google Shape;128;p14"/>
            <p:cNvSpPr/>
            <p:nvPr/>
          </p:nvSpPr>
          <p:spPr>
            <a:xfrm>
              <a:off x="2587499" y="0"/>
              <a:ext cx="291865" cy="1107617"/>
            </a:xfrm>
            <a:custGeom>
              <a:avLst/>
              <a:gdLst/>
              <a:ahLst/>
              <a:cxnLst/>
              <a:rect l="l" t="t" r="r" b="b"/>
              <a:pathLst>
                <a:path w="291865" h="1107617" extrusionOk="0">
                  <a:moveTo>
                    <a:pt x="0" y="0"/>
                  </a:moveTo>
                  <a:lnTo>
                    <a:pt x="291865" y="0"/>
                  </a:lnTo>
                  <a:lnTo>
                    <a:pt x="291865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835107" r="-821127" b="-54297"/>
              </a:stretch>
            </a:blipFill>
            <a:ln>
              <a:noFill/>
            </a:ln>
          </p:spPr>
        </p:sp>
        <p:sp>
          <p:nvSpPr>
            <p:cNvPr id="129" name="Google Shape;129;p14"/>
            <p:cNvSpPr/>
            <p:nvPr/>
          </p:nvSpPr>
          <p:spPr>
            <a:xfrm>
              <a:off x="2430294" y="869679"/>
              <a:ext cx="158164" cy="147575"/>
            </a:xfrm>
            <a:custGeom>
              <a:avLst/>
              <a:gdLst/>
              <a:ahLst/>
              <a:cxnLst/>
              <a:rect l="l" t="t" r="r" b="b"/>
              <a:pathLst>
                <a:path w="158164" h="147575" extrusionOk="0">
                  <a:moveTo>
                    <a:pt x="0" y="0"/>
                  </a:moveTo>
                  <a:lnTo>
                    <a:pt x="158164" y="0"/>
                  </a:lnTo>
                  <a:lnTo>
                    <a:pt x="158164" y="147576"/>
                  </a:lnTo>
                  <a:lnTo>
                    <a:pt x="0" y="1475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l="-107697" r="-114498"/>
              </a:stretch>
            </a:blipFill>
            <a:ln>
              <a:noFill/>
            </a:ln>
          </p:spPr>
        </p:sp>
      </p:grpSp>
      <p:sp>
        <p:nvSpPr>
          <p:cNvPr id="130" name="Google Shape;130;p14"/>
          <p:cNvSpPr txBox="1"/>
          <p:nvPr/>
        </p:nvSpPr>
        <p:spPr>
          <a:xfrm>
            <a:off x="305922" y="114758"/>
            <a:ext cx="4314275" cy="68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64655" marR="0" lvl="1" indent="-432327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4004"/>
              <a:buFont typeface="Arial"/>
              <a:buChar char="•"/>
            </a:pPr>
            <a:r>
              <a:rPr lang="en-US" sz="4004" b="1" i="0" u="none" strike="noStrike" cap="none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31" name="Google Shape;131;p14"/>
          <p:cNvSpPr txBox="1"/>
          <p:nvPr/>
        </p:nvSpPr>
        <p:spPr>
          <a:xfrm>
            <a:off x="1028700" y="1952975"/>
            <a:ext cx="6350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[Team Name]:</a:t>
            </a:r>
            <a:r>
              <a:rPr lang="en-US" sz="3800" b="1">
                <a:solidFill>
                  <a:srgbClr val="FBFBFB"/>
                </a:solidFill>
              </a:rPr>
              <a:t>MATRIX</a:t>
            </a:r>
            <a:endParaRPr sz="3800">
              <a:solidFill>
                <a:schemeClr val="lt1"/>
              </a:solidFill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949400" y="3994725"/>
            <a:ext cx="15200400" cy="163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[Member Names]:</a:t>
            </a:r>
            <a:r>
              <a:rPr lang="en-US" sz="3800" b="1" dirty="0">
                <a:solidFill>
                  <a:srgbClr val="FBFBFB"/>
                </a:solidFill>
              </a:rPr>
              <a:t>Krishna </a:t>
            </a:r>
            <a:r>
              <a:rPr lang="en-US" sz="3800" b="1" dirty="0" err="1">
                <a:solidFill>
                  <a:srgbClr val="FBFBFB"/>
                </a:solidFill>
              </a:rPr>
              <a:t>Mallawat</a:t>
            </a:r>
            <a:r>
              <a:rPr lang="en-US" sz="3800" b="1" dirty="0">
                <a:solidFill>
                  <a:srgbClr val="FBFBFB"/>
                </a:solidFill>
              </a:rPr>
              <a:t>, Atharva Dalvi, Harsh Tiwari, Kaushik TVSND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1028700" y="6398000"/>
            <a:ext cx="15642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[College Name]:</a:t>
            </a:r>
            <a:r>
              <a:rPr lang="en-US" sz="3850" b="1">
                <a:solidFill>
                  <a:srgbClr val="FBFBFB"/>
                </a:solidFill>
              </a:rPr>
              <a:t>K.J Somaiya College of Engineering</a:t>
            </a:r>
            <a:endParaRPr sz="3850">
              <a:solidFill>
                <a:schemeClr val="lt1"/>
              </a:solidFill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16499575" y="9041379"/>
            <a:ext cx="1519450" cy="1519450"/>
          </a:xfrm>
          <a:custGeom>
            <a:avLst/>
            <a:gdLst/>
            <a:ahLst/>
            <a:cxnLst/>
            <a:rect l="l" t="t" r="r" b="b"/>
            <a:pathLst>
              <a:path w="1519450" h="1519450" extrusionOk="0">
                <a:moveTo>
                  <a:pt x="0" y="0"/>
                </a:moveTo>
                <a:lnTo>
                  <a:pt x="1519450" y="0"/>
                </a:lnTo>
                <a:lnTo>
                  <a:pt x="1519450" y="1519450"/>
                </a:lnTo>
                <a:lnTo>
                  <a:pt x="0" y="1519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331" b="-9330"/>
            </a:stretch>
          </a:blipFill>
          <a:ln>
            <a:noFill/>
          </a:ln>
        </p:spPr>
      </p:sp>
      <p:grpSp>
        <p:nvGrpSpPr>
          <p:cNvPr id="140" name="Google Shape;140;p15"/>
          <p:cNvGrpSpPr/>
          <p:nvPr/>
        </p:nvGrpSpPr>
        <p:grpSpPr>
          <a:xfrm>
            <a:off x="13785292" y="-231971"/>
            <a:ext cx="4623435" cy="1045145"/>
            <a:chOff x="0" y="0"/>
            <a:chExt cx="6164580" cy="1393527"/>
          </a:xfrm>
        </p:grpSpPr>
        <p:sp>
          <p:nvSpPr>
            <p:cNvPr id="141" name="Google Shape;141;p15"/>
            <p:cNvSpPr/>
            <p:nvPr/>
          </p:nvSpPr>
          <p:spPr>
            <a:xfrm>
              <a:off x="2962467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 extrusionOk="0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" name="Google Shape;142;p15"/>
            <p:cNvSpPr/>
            <p:nvPr/>
          </p:nvSpPr>
          <p:spPr>
            <a:xfrm>
              <a:off x="3535803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 extrusionOk="0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3" name="Google Shape;143;p15"/>
            <p:cNvSpPr/>
            <p:nvPr/>
          </p:nvSpPr>
          <p:spPr>
            <a:xfrm>
              <a:off x="4109138" y="458284"/>
              <a:ext cx="429997" cy="552459"/>
            </a:xfrm>
            <a:custGeom>
              <a:avLst/>
              <a:gdLst/>
              <a:ahLst/>
              <a:cxnLst/>
              <a:rect l="l" t="t" r="r" b="b"/>
              <a:pathLst>
                <a:path w="429997" h="552459" extrusionOk="0">
                  <a:moveTo>
                    <a:pt x="0" y="0"/>
                  </a:moveTo>
                  <a:lnTo>
                    <a:pt x="429997" y="0"/>
                  </a:lnTo>
                  <a:lnTo>
                    <a:pt x="42999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4" name="Google Shape;144;p15"/>
            <p:cNvSpPr/>
            <p:nvPr/>
          </p:nvSpPr>
          <p:spPr>
            <a:xfrm>
              <a:off x="4622624" y="458284"/>
              <a:ext cx="497213" cy="552459"/>
            </a:xfrm>
            <a:custGeom>
              <a:avLst/>
              <a:gdLst/>
              <a:ahLst/>
              <a:cxnLst/>
              <a:rect l="l" t="t" r="r" b="b"/>
              <a:pathLst>
                <a:path w="497213" h="552459" extrusionOk="0">
                  <a:moveTo>
                    <a:pt x="0" y="0"/>
                  </a:moveTo>
                  <a:lnTo>
                    <a:pt x="497213" y="0"/>
                  </a:lnTo>
                  <a:lnTo>
                    <a:pt x="497213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5" name="Google Shape;145;p15"/>
            <p:cNvSpPr txBox="1"/>
            <p:nvPr/>
          </p:nvSpPr>
          <p:spPr>
            <a:xfrm>
              <a:off x="4324137" y="783858"/>
              <a:ext cx="1840443" cy="609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79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13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2.0</a:t>
              </a:r>
              <a:endParaRPr/>
            </a:p>
          </p:txBody>
        </p:sp>
        <p:sp>
          <p:nvSpPr>
            <p:cNvPr id="146" name="Google Shape;146;p15"/>
            <p:cNvSpPr txBox="1"/>
            <p:nvPr/>
          </p:nvSpPr>
          <p:spPr>
            <a:xfrm>
              <a:off x="972428" y="1117142"/>
              <a:ext cx="3746434" cy="145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6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81" b="0" i="0" u="none" strike="noStrike" cap="non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 24-HOUR HARDWARE HACKATHON</a:t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0" y="0"/>
              <a:ext cx="2428968" cy="1107617"/>
            </a:xfrm>
            <a:custGeom>
              <a:avLst/>
              <a:gdLst/>
              <a:ahLst/>
              <a:cxnLst/>
              <a:rect l="l" t="t" r="r" b="b"/>
              <a:pathLst>
                <a:path w="2428968" h="1107617" extrusionOk="0">
                  <a:moveTo>
                    <a:pt x="0" y="0"/>
                  </a:moveTo>
                  <a:lnTo>
                    <a:pt x="2428968" y="0"/>
                  </a:lnTo>
                  <a:lnTo>
                    <a:pt x="2428968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r="-111081" b="-54297"/>
              </a:stretch>
            </a:blipFill>
            <a:ln>
              <a:noFill/>
            </a:ln>
          </p:spPr>
        </p:sp>
        <p:sp>
          <p:nvSpPr>
            <p:cNvPr id="148" name="Google Shape;148;p15"/>
            <p:cNvSpPr/>
            <p:nvPr/>
          </p:nvSpPr>
          <p:spPr>
            <a:xfrm>
              <a:off x="2587499" y="0"/>
              <a:ext cx="291865" cy="1107617"/>
            </a:xfrm>
            <a:custGeom>
              <a:avLst/>
              <a:gdLst/>
              <a:ahLst/>
              <a:cxnLst/>
              <a:rect l="l" t="t" r="r" b="b"/>
              <a:pathLst>
                <a:path w="291865" h="1107617" extrusionOk="0">
                  <a:moveTo>
                    <a:pt x="0" y="0"/>
                  </a:moveTo>
                  <a:lnTo>
                    <a:pt x="291865" y="0"/>
                  </a:lnTo>
                  <a:lnTo>
                    <a:pt x="291865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835107" r="-821127" b="-54297"/>
              </a:stretch>
            </a:blipFill>
            <a:ln>
              <a:noFill/>
            </a:ln>
          </p:spPr>
        </p:sp>
        <p:sp>
          <p:nvSpPr>
            <p:cNvPr id="149" name="Google Shape;149;p15"/>
            <p:cNvSpPr/>
            <p:nvPr/>
          </p:nvSpPr>
          <p:spPr>
            <a:xfrm>
              <a:off x="2430294" y="869679"/>
              <a:ext cx="158164" cy="147575"/>
            </a:xfrm>
            <a:custGeom>
              <a:avLst/>
              <a:gdLst/>
              <a:ahLst/>
              <a:cxnLst/>
              <a:rect l="l" t="t" r="r" b="b"/>
              <a:pathLst>
                <a:path w="158164" h="147575" extrusionOk="0">
                  <a:moveTo>
                    <a:pt x="0" y="0"/>
                  </a:moveTo>
                  <a:lnTo>
                    <a:pt x="158164" y="0"/>
                  </a:lnTo>
                  <a:lnTo>
                    <a:pt x="158164" y="147576"/>
                  </a:lnTo>
                  <a:lnTo>
                    <a:pt x="0" y="1475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l="-107697" r="-114498"/>
              </a:stretch>
            </a:blipFill>
            <a:ln>
              <a:noFill/>
            </a:ln>
          </p:spPr>
        </p:sp>
      </p:grpSp>
      <p:sp>
        <p:nvSpPr>
          <p:cNvPr id="150" name="Google Shape;150;p15"/>
          <p:cNvSpPr txBox="1"/>
          <p:nvPr/>
        </p:nvSpPr>
        <p:spPr>
          <a:xfrm>
            <a:off x="321900" y="86183"/>
            <a:ext cx="9712779" cy="86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64655" marR="0" lvl="1" indent="-432327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4004"/>
              <a:buFont typeface="Arial"/>
              <a:buChar char="•"/>
            </a:pPr>
            <a:r>
              <a:rPr lang="en-US" sz="4004" b="1" i="0" u="none" strike="noStrike" cap="none" dirty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 Schematic Photo</a:t>
            </a:r>
            <a:endParaRPr dirty="0"/>
          </a:p>
        </p:txBody>
      </p:sp>
      <p:sp>
        <p:nvSpPr>
          <p:cNvPr id="152" name="Google Shape;152;p15"/>
          <p:cNvSpPr txBox="1"/>
          <p:nvPr/>
        </p:nvSpPr>
        <p:spPr>
          <a:xfrm>
            <a:off x="589343" y="9781200"/>
            <a:ext cx="55986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73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[Team Name]: MATRIX</a:t>
            </a:r>
            <a:endParaRPr/>
          </a:p>
        </p:txBody>
      </p:sp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7A75C1C7-CB4A-C605-FC2B-D1B9D67516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7405" y="955998"/>
            <a:ext cx="12858750" cy="8677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331" b="-9330"/>
            </a:stretch>
          </a:blipFill>
          <a:ln>
            <a:noFill/>
          </a:ln>
        </p:spPr>
      </p:sp>
      <p:grpSp>
        <p:nvGrpSpPr>
          <p:cNvPr id="159" name="Google Shape;159;p16"/>
          <p:cNvGrpSpPr/>
          <p:nvPr/>
        </p:nvGrpSpPr>
        <p:grpSpPr>
          <a:xfrm>
            <a:off x="13785292" y="-231971"/>
            <a:ext cx="4623435" cy="1045145"/>
            <a:chOff x="0" y="0"/>
            <a:chExt cx="6164580" cy="1393527"/>
          </a:xfrm>
        </p:grpSpPr>
        <p:sp>
          <p:nvSpPr>
            <p:cNvPr id="160" name="Google Shape;160;p16"/>
            <p:cNvSpPr/>
            <p:nvPr/>
          </p:nvSpPr>
          <p:spPr>
            <a:xfrm>
              <a:off x="2962467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 extrusionOk="0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61" name="Google Shape;161;p16"/>
            <p:cNvSpPr/>
            <p:nvPr/>
          </p:nvSpPr>
          <p:spPr>
            <a:xfrm>
              <a:off x="3535803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 extrusionOk="0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62" name="Google Shape;162;p16"/>
            <p:cNvSpPr/>
            <p:nvPr/>
          </p:nvSpPr>
          <p:spPr>
            <a:xfrm>
              <a:off x="4109138" y="458284"/>
              <a:ext cx="429997" cy="552459"/>
            </a:xfrm>
            <a:custGeom>
              <a:avLst/>
              <a:gdLst/>
              <a:ahLst/>
              <a:cxnLst/>
              <a:rect l="l" t="t" r="r" b="b"/>
              <a:pathLst>
                <a:path w="429997" h="552459" extrusionOk="0">
                  <a:moveTo>
                    <a:pt x="0" y="0"/>
                  </a:moveTo>
                  <a:lnTo>
                    <a:pt x="429997" y="0"/>
                  </a:lnTo>
                  <a:lnTo>
                    <a:pt x="42999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63" name="Google Shape;163;p16"/>
            <p:cNvSpPr/>
            <p:nvPr/>
          </p:nvSpPr>
          <p:spPr>
            <a:xfrm>
              <a:off x="4622624" y="458284"/>
              <a:ext cx="497213" cy="552459"/>
            </a:xfrm>
            <a:custGeom>
              <a:avLst/>
              <a:gdLst/>
              <a:ahLst/>
              <a:cxnLst/>
              <a:rect l="l" t="t" r="r" b="b"/>
              <a:pathLst>
                <a:path w="497213" h="552459" extrusionOk="0">
                  <a:moveTo>
                    <a:pt x="0" y="0"/>
                  </a:moveTo>
                  <a:lnTo>
                    <a:pt x="497213" y="0"/>
                  </a:lnTo>
                  <a:lnTo>
                    <a:pt x="497213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64" name="Google Shape;164;p16"/>
            <p:cNvSpPr txBox="1"/>
            <p:nvPr/>
          </p:nvSpPr>
          <p:spPr>
            <a:xfrm>
              <a:off x="4324137" y="783858"/>
              <a:ext cx="1840443" cy="609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79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13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2.0</a:t>
              </a:r>
              <a:endParaRPr/>
            </a:p>
          </p:txBody>
        </p:sp>
        <p:sp>
          <p:nvSpPr>
            <p:cNvPr id="165" name="Google Shape;165;p16"/>
            <p:cNvSpPr txBox="1"/>
            <p:nvPr/>
          </p:nvSpPr>
          <p:spPr>
            <a:xfrm>
              <a:off x="972428" y="1117142"/>
              <a:ext cx="3746434" cy="145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6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81" b="0" i="0" u="none" strike="noStrike" cap="non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 24-HOUR HARDWARE HACKATHON</a:t>
              </a: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0" y="0"/>
              <a:ext cx="2428968" cy="1107617"/>
            </a:xfrm>
            <a:custGeom>
              <a:avLst/>
              <a:gdLst/>
              <a:ahLst/>
              <a:cxnLst/>
              <a:rect l="l" t="t" r="r" b="b"/>
              <a:pathLst>
                <a:path w="2428968" h="1107617" extrusionOk="0">
                  <a:moveTo>
                    <a:pt x="0" y="0"/>
                  </a:moveTo>
                  <a:lnTo>
                    <a:pt x="2428968" y="0"/>
                  </a:lnTo>
                  <a:lnTo>
                    <a:pt x="2428968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r="-111081" b="-54297"/>
              </a:stretch>
            </a:blipFill>
            <a:ln>
              <a:noFill/>
            </a:ln>
          </p:spPr>
        </p:sp>
        <p:sp>
          <p:nvSpPr>
            <p:cNvPr id="167" name="Google Shape;167;p16"/>
            <p:cNvSpPr/>
            <p:nvPr/>
          </p:nvSpPr>
          <p:spPr>
            <a:xfrm>
              <a:off x="2587499" y="0"/>
              <a:ext cx="291865" cy="1107617"/>
            </a:xfrm>
            <a:custGeom>
              <a:avLst/>
              <a:gdLst/>
              <a:ahLst/>
              <a:cxnLst/>
              <a:rect l="l" t="t" r="r" b="b"/>
              <a:pathLst>
                <a:path w="291865" h="1107617" extrusionOk="0">
                  <a:moveTo>
                    <a:pt x="0" y="0"/>
                  </a:moveTo>
                  <a:lnTo>
                    <a:pt x="291865" y="0"/>
                  </a:lnTo>
                  <a:lnTo>
                    <a:pt x="291865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835107" r="-821127" b="-54297"/>
              </a:stretch>
            </a:blipFill>
            <a:ln>
              <a:noFill/>
            </a:ln>
          </p:spPr>
        </p:sp>
        <p:sp>
          <p:nvSpPr>
            <p:cNvPr id="168" name="Google Shape;168;p16"/>
            <p:cNvSpPr/>
            <p:nvPr/>
          </p:nvSpPr>
          <p:spPr>
            <a:xfrm>
              <a:off x="2430294" y="869679"/>
              <a:ext cx="158164" cy="147575"/>
            </a:xfrm>
            <a:custGeom>
              <a:avLst/>
              <a:gdLst/>
              <a:ahLst/>
              <a:cxnLst/>
              <a:rect l="l" t="t" r="r" b="b"/>
              <a:pathLst>
                <a:path w="158164" h="147575" extrusionOk="0">
                  <a:moveTo>
                    <a:pt x="0" y="0"/>
                  </a:moveTo>
                  <a:lnTo>
                    <a:pt x="158164" y="0"/>
                  </a:lnTo>
                  <a:lnTo>
                    <a:pt x="158164" y="147576"/>
                  </a:lnTo>
                  <a:lnTo>
                    <a:pt x="0" y="1475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l="-107697" r="-114498"/>
              </a:stretch>
            </a:blipFill>
            <a:ln>
              <a:noFill/>
            </a:ln>
          </p:spPr>
        </p:sp>
      </p:grpSp>
      <p:sp>
        <p:nvSpPr>
          <p:cNvPr id="169" name="Google Shape;169;p16"/>
          <p:cNvSpPr txBox="1"/>
          <p:nvPr/>
        </p:nvSpPr>
        <p:spPr>
          <a:xfrm>
            <a:off x="321900" y="76658"/>
            <a:ext cx="9712779" cy="86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64655" marR="0" lvl="1" indent="-432327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4004"/>
              <a:buFont typeface="Arial"/>
              <a:buChar char="•"/>
            </a:pPr>
            <a:r>
              <a:rPr lang="en-US" sz="4004" b="1" i="0" u="none" strike="noStrike" cap="none" dirty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Schematic Explanation</a:t>
            </a:r>
            <a:endParaRPr lang="en-US" dirty="0"/>
          </a:p>
        </p:txBody>
      </p:sp>
      <p:sp>
        <p:nvSpPr>
          <p:cNvPr id="172" name="Google Shape;172;p16"/>
          <p:cNvSpPr txBox="1"/>
          <p:nvPr/>
        </p:nvSpPr>
        <p:spPr>
          <a:xfrm>
            <a:off x="589342" y="9781200"/>
            <a:ext cx="57969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73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[Team Name]: MATRIX</a:t>
            </a:r>
            <a:endParaRPr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80C875E-ED80-9DEA-7859-1B185134E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329" y="827225"/>
            <a:ext cx="16259120" cy="8863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Demonstration 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simplify the testing and debugging process,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header pins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have been incorporated for easy connections.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modular approach allows flexibility in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connecting and replacing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components without requiring soldering.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ESP32S3 as the Core MCU: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ESP32-S3 development module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used as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 processing unit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provides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Bluetooth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connectivity, making it ideal for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IoT-based applications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GPIO pins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utilized for interfacing with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various sensors and actuators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IoT Sensors: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incorporates a range of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and monitoring sensors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including: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MQ-135 Gas Sensor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Detects air quality and harmful gases.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BME280 Environmental Sensor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Measures temperature, humidity, and pressure.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DHT11 Sensor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Provides temperature and humidity readings.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Hall Effect Sensor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Used for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 sensing or motion detection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 Sensor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Useful for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agriculture and smart irrigation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Rain &amp; Dust Sensors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Detect environmental conditions.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OLED Display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Displays real-time sensor data.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RTC (DS3231) Module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Provides accurate timekeeping for logging data.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Management System with Solar Integration: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supports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solar-powered battery charging unit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TP4056 module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Voltage booster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stable power supply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sensors and ESP32S3.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Modularity: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design follows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modular approach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allowing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minimal redesign.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Multiple sensors and modules can be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added or replaced easily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331" b="-9330"/>
            </a:stretch>
          </a:blipFill>
          <a:ln>
            <a:noFill/>
          </a:ln>
        </p:spPr>
      </p:sp>
      <p:grpSp>
        <p:nvGrpSpPr>
          <p:cNvPr id="180" name="Google Shape;180;p17"/>
          <p:cNvGrpSpPr/>
          <p:nvPr/>
        </p:nvGrpSpPr>
        <p:grpSpPr>
          <a:xfrm>
            <a:off x="13785292" y="-231971"/>
            <a:ext cx="4623435" cy="1045145"/>
            <a:chOff x="0" y="0"/>
            <a:chExt cx="6164580" cy="1393527"/>
          </a:xfrm>
        </p:grpSpPr>
        <p:sp>
          <p:nvSpPr>
            <p:cNvPr id="181" name="Google Shape;181;p17"/>
            <p:cNvSpPr/>
            <p:nvPr/>
          </p:nvSpPr>
          <p:spPr>
            <a:xfrm>
              <a:off x="2962467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 extrusionOk="0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82" name="Google Shape;182;p17"/>
            <p:cNvSpPr/>
            <p:nvPr/>
          </p:nvSpPr>
          <p:spPr>
            <a:xfrm>
              <a:off x="3535803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 extrusionOk="0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83" name="Google Shape;183;p17"/>
            <p:cNvSpPr/>
            <p:nvPr/>
          </p:nvSpPr>
          <p:spPr>
            <a:xfrm>
              <a:off x="4109138" y="458284"/>
              <a:ext cx="429997" cy="552459"/>
            </a:xfrm>
            <a:custGeom>
              <a:avLst/>
              <a:gdLst/>
              <a:ahLst/>
              <a:cxnLst/>
              <a:rect l="l" t="t" r="r" b="b"/>
              <a:pathLst>
                <a:path w="429997" h="552459" extrusionOk="0">
                  <a:moveTo>
                    <a:pt x="0" y="0"/>
                  </a:moveTo>
                  <a:lnTo>
                    <a:pt x="429997" y="0"/>
                  </a:lnTo>
                  <a:lnTo>
                    <a:pt x="42999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84" name="Google Shape;184;p17"/>
            <p:cNvSpPr/>
            <p:nvPr/>
          </p:nvSpPr>
          <p:spPr>
            <a:xfrm>
              <a:off x="4622624" y="458284"/>
              <a:ext cx="497213" cy="552459"/>
            </a:xfrm>
            <a:custGeom>
              <a:avLst/>
              <a:gdLst/>
              <a:ahLst/>
              <a:cxnLst/>
              <a:rect l="l" t="t" r="r" b="b"/>
              <a:pathLst>
                <a:path w="497213" h="552459" extrusionOk="0">
                  <a:moveTo>
                    <a:pt x="0" y="0"/>
                  </a:moveTo>
                  <a:lnTo>
                    <a:pt x="497213" y="0"/>
                  </a:lnTo>
                  <a:lnTo>
                    <a:pt x="497213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85" name="Google Shape;185;p17"/>
            <p:cNvSpPr txBox="1"/>
            <p:nvPr/>
          </p:nvSpPr>
          <p:spPr>
            <a:xfrm>
              <a:off x="4324137" y="783858"/>
              <a:ext cx="1840443" cy="609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79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13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2.0</a:t>
              </a:r>
              <a:endParaRPr/>
            </a:p>
          </p:txBody>
        </p:sp>
        <p:sp>
          <p:nvSpPr>
            <p:cNvPr id="186" name="Google Shape;186;p17"/>
            <p:cNvSpPr txBox="1"/>
            <p:nvPr/>
          </p:nvSpPr>
          <p:spPr>
            <a:xfrm>
              <a:off x="972428" y="1117142"/>
              <a:ext cx="3746434" cy="145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6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81" b="0" i="0" u="none" strike="noStrike" cap="non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 24-HOUR HARDWARE HACKATHON</a:t>
              </a: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0" y="0"/>
              <a:ext cx="2428968" cy="1107617"/>
            </a:xfrm>
            <a:custGeom>
              <a:avLst/>
              <a:gdLst/>
              <a:ahLst/>
              <a:cxnLst/>
              <a:rect l="l" t="t" r="r" b="b"/>
              <a:pathLst>
                <a:path w="2428968" h="1107617" extrusionOk="0">
                  <a:moveTo>
                    <a:pt x="0" y="0"/>
                  </a:moveTo>
                  <a:lnTo>
                    <a:pt x="2428968" y="0"/>
                  </a:lnTo>
                  <a:lnTo>
                    <a:pt x="2428968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r="-111081" b="-54297"/>
              </a:stretch>
            </a:blipFill>
            <a:ln>
              <a:noFill/>
            </a:ln>
          </p:spPr>
        </p:sp>
        <p:sp>
          <p:nvSpPr>
            <p:cNvPr id="188" name="Google Shape;188;p17"/>
            <p:cNvSpPr/>
            <p:nvPr/>
          </p:nvSpPr>
          <p:spPr>
            <a:xfrm>
              <a:off x="2587499" y="0"/>
              <a:ext cx="291865" cy="1107617"/>
            </a:xfrm>
            <a:custGeom>
              <a:avLst/>
              <a:gdLst/>
              <a:ahLst/>
              <a:cxnLst/>
              <a:rect l="l" t="t" r="r" b="b"/>
              <a:pathLst>
                <a:path w="291865" h="1107617" extrusionOk="0">
                  <a:moveTo>
                    <a:pt x="0" y="0"/>
                  </a:moveTo>
                  <a:lnTo>
                    <a:pt x="291865" y="0"/>
                  </a:lnTo>
                  <a:lnTo>
                    <a:pt x="291865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835107" r="-821127" b="-54297"/>
              </a:stretch>
            </a:blipFill>
            <a:ln>
              <a:noFill/>
            </a:ln>
          </p:spPr>
        </p:sp>
        <p:sp>
          <p:nvSpPr>
            <p:cNvPr id="189" name="Google Shape;189;p17"/>
            <p:cNvSpPr/>
            <p:nvPr/>
          </p:nvSpPr>
          <p:spPr>
            <a:xfrm>
              <a:off x="2430294" y="869679"/>
              <a:ext cx="158164" cy="147575"/>
            </a:xfrm>
            <a:custGeom>
              <a:avLst/>
              <a:gdLst/>
              <a:ahLst/>
              <a:cxnLst/>
              <a:rect l="l" t="t" r="r" b="b"/>
              <a:pathLst>
                <a:path w="158164" h="147575" extrusionOk="0">
                  <a:moveTo>
                    <a:pt x="0" y="0"/>
                  </a:moveTo>
                  <a:lnTo>
                    <a:pt x="158164" y="0"/>
                  </a:lnTo>
                  <a:lnTo>
                    <a:pt x="158164" y="147576"/>
                  </a:lnTo>
                  <a:lnTo>
                    <a:pt x="0" y="1475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l="-107697" r="-114498"/>
              </a:stretch>
            </a:blipFill>
            <a:ln>
              <a:noFill/>
            </a:ln>
          </p:spPr>
        </p:sp>
      </p:grpSp>
      <p:sp>
        <p:nvSpPr>
          <p:cNvPr id="190" name="Google Shape;190;p17"/>
          <p:cNvSpPr txBox="1"/>
          <p:nvPr/>
        </p:nvSpPr>
        <p:spPr>
          <a:xfrm>
            <a:off x="321900" y="86183"/>
            <a:ext cx="9712779" cy="86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64655" marR="0" lvl="1" indent="-432327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4004"/>
              <a:buFont typeface="Arial"/>
              <a:buChar char="•"/>
            </a:pPr>
            <a:r>
              <a:rPr lang="en-US" sz="4004" b="1" i="0" u="none" strike="noStrike" cap="none" dirty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PCB Layout</a:t>
            </a:r>
            <a:endParaRPr dirty="0"/>
          </a:p>
        </p:txBody>
      </p:sp>
      <p:sp>
        <p:nvSpPr>
          <p:cNvPr id="193" name="Google Shape;193;p17"/>
          <p:cNvSpPr txBox="1"/>
          <p:nvPr/>
        </p:nvSpPr>
        <p:spPr>
          <a:xfrm>
            <a:off x="589343" y="9781200"/>
            <a:ext cx="55986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73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[Team Name]: MATRIX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331" b="-9330"/>
            </a:stretch>
          </a:blipFill>
          <a:ln>
            <a:noFill/>
          </a:ln>
        </p:spPr>
      </p:sp>
      <p:grpSp>
        <p:nvGrpSpPr>
          <p:cNvPr id="200" name="Google Shape;200;p18"/>
          <p:cNvGrpSpPr/>
          <p:nvPr/>
        </p:nvGrpSpPr>
        <p:grpSpPr>
          <a:xfrm>
            <a:off x="13785292" y="-231971"/>
            <a:ext cx="4623435" cy="1045145"/>
            <a:chOff x="0" y="0"/>
            <a:chExt cx="6164580" cy="1393527"/>
          </a:xfrm>
        </p:grpSpPr>
        <p:sp>
          <p:nvSpPr>
            <p:cNvPr id="201" name="Google Shape;201;p18"/>
            <p:cNvSpPr/>
            <p:nvPr/>
          </p:nvSpPr>
          <p:spPr>
            <a:xfrm>
              <a:off x="2962467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 extrusionOk="0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2" name="Google Shape;202;p18"/>
            <p:cNvSpPr/>
            <p:nvPr/>
          </p:nvSpPr>
          <p:spPr>
            <a:xfrm>
              <a:off x="3535803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 extrusionOk="0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3" name="Google Shape;203;p18"/>
            <p:cNvSpPr/>
            <p:nvPr/>
          </p:nvSpPr>
          <p:spPr>
            <a:xfrm>
              <a:off x="4109138" y="458284"/>
              <a:ext cx="429997" cy="552459"/>
            </a:xfrm>
            <a:custGeom>
              <a:avLst/>
              <a:gdLst/>
              <a:ahLst/>
              <a:cxnLst/>
              <a:rect l="l" t="t" r="r" b="b"/>
              <a:pathLst>
                <a:path w="429997" h="552459" extrusionOk="0">
                  <a:moveTo>
                    <a:pt x="0" y="0"/>
                  </a:moveTo>
                  <a:lnTo>
                    <a:pt x="429997" y="0"/>
                  </a:lnTo>
                  <a:lnTo>
                    <a:pt x="42999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4" name="Google Shape;204;p18"/>
            <p:cNvSpPr/>
            <p:nvPr/>
          </p:nvSpPr>
          <p:spPr>
            <a:xfrm>
              <a:off x="4622624" y="458284"/>
              <a:ext cx="497213" cy="552459"/>
            </a:xfrm>
            <a:custGeom>
              <a:avLst/>
              <a:gdLst/>
              <a:ahLst/>
              <a:cxnLst/>
              <a:rect l="l" t="t" r="r" b="b"/>
              <a:pathLst>
                <a:path w="497213" h="552459" extrusionOk="0">
                  <a:moveTo>
                    <a:pt x="0" y="0"/>
                  </a:moveTo>
                  <a:lnTo>
                    <a:pt x="497213" y="0"/>
                  </a:lnTo>
                  <a:lnTo>
                    <a:pt x="497213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5" name="Google Shape;205;p18"/>
            <p:cNvSpPr txBox="1"/>
            <p:nvPr/>
          </p:nvSpPr>
          <p:spPr>
            <a:xfrm>
              <a:off x="4324137" y="783858"/>
              <a:ext cx="1840443" cy="609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79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13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2.0</a:t>
              </a:r>
              <a:endParaRPr/>
            </a:p>
          </p:txBody>
        </p:sp>
        <p:sp>
          <p:nvSpPr>
            <p:cNvPr id="206" name="Google Shape;206;p18"/>
            <p:cNvSpPr txBox="1"/>
            <p:nvPr/>
          </p:nvSpPr>
          <p:spPr>
            <a:xfrm>
              <a:off x="972428" y="1117142"/>
              <a:ext cx="3746434" cy="145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6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81" b="0" i="0" u="none" strike="noStrike" cap="non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 24-HOUR HARDWARE HACKATHON</a:t>
              </a: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0" y="0"/>
              <a:ext cx="2428968" cy="1107617"/>
            </a:xfrm>
            <a:custGeom>
              <a:avLst/>
              <a:gdLst/>
              <a:ahLst/>
              <a:cxnLst/>
              <a:rect l="l" t="t" r="r" b="b"/>
              <a:pathLst>
                <a:path w="2428968" h="1107617" extrusionOk="0">
                  <a:moveTo>
                    <a:pt x="0" y="0"/>
                  </a:moveTo>
                  <a:lnTo>
                    <a:pt x="2428968" y="0"/>
                  </a:lnTo>
                  <a:lnTo>
                    <a:pt x="2428968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r="-111081" b="-54297"/>
              </a:stretch>
            </a:blipFill>
            <a:ln>
              <a:noFill/>
            </a:ln>
          </p:spPr>
        </p:sp>
        <p:sp>
          <p:nvSpPr>
            <p:cNvPr id="208" name="Google Shape;208;p18"/>
            <p:cNvSpPr/>
            <p:nvPr/>
          </p:nvSpPr>
          <p:spPr>
            <a:xfrm>
              <a:off x="2587499" y="0"/>
              <a:ext cx="291865" cy="1107617"/>
            </a:xfrm>
            <a:custGeom>
              <a:avLst/>
              <a:gdLst/>
              <a:ahLst/>
              <a:cxnLst/>
              <a:rect l="l" t="t" r="r" b="b"/>
              <a:pathLst>
                <a:path w="291865" h="1107617" extrusionOk="0">
                  <a:moveTo>
                    <a:pt x="0" y="0"/>
                  </a:moveTo>
                  <a:lnTo>
                    <a:pt x="291865" y="0"/>
                  </a:lnTo>
                  <a:lnTo>
                    <a:pt x="291865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835107" r="-821127" b="-54297"/>
              </a:stretch>
            </a:blipFill>
            <a:ln>
              <a:noFill/>
            </a:ln>
          </p:spPr>
        </p:sp>
        <p:sp>
          <p:nvSpPr>
            <p:cNvPr id="209" name="Google Shape;209;p18"/>
            <p:cNvSpPr/>
            <p:nvPr/>
          </p:nvSpPr>
          <p:spPr>
            <a:xfrm>
              <a:off x="2430294" y="869679"/>
              <a:ext cx="158164" cy="147575"/>
            </a:xfrm>
            <a:custGeom>
              <a:avLst/>
              <a:gdLst/>
              <a:ahLst/>
              <a:cxnLst/>
              <a:rect l="l" t="t" r="r" b="b"/>
              <a:pathLst>
                <a:path w="158164" h="147575" extrusionOk="0">
                  <a:moveTo>
                    <a:pt x="0" y="0"/>
                  </a:moveTo>
                  <a:lnTo>
                    <a:pt x="158164" y="0"/>
                  </a:lnTo>
                  <a:lnTo>
                    <a:pt x="158164" y="147576"/>
                  </a:lnTo>
                  <a:lnTo>
                    <a:pt x="0" y="1475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l="-107697" r="-114498"/>
              </a:stretch>
            </a:blipFill>
            <a:ln>
              <a:noFill/>
            </a:ln>
          </p:spPr>
        </p:sp>
      </p:grpSp>
      <p:sp>
        <p:nvSpPr>
          <p:cNvPr id="210" name="Google Shape;210;p18"/>
          <p:cNvSpPr txBox="1"/>
          <p:nvPr/>
        </p:nvSpPr>
        <p:spPr>
          <a:xfrm>
            <a:off x="321900" y="86183"/>
            <a:ext cx="9712779" cy="86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64655" marR="0" lvl="1" indent="-432327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4004"/>
              <a:buFont typeface="Arial"/>
              <a:buChar char="•"/>
            </a:pPr>
            <a:r>
              <a:rPr lang="en-US" sz="4004" b="1" i="0" u="none" strike="noStrike" cap="none" dirty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PCB Description</a:t>
            </a:r>
            <a:endParaRPr dirty="0"/>
          </a:p>
        </p:txBody>
      </p:sp>
      <p:sp>
        <p:nvSpPr>
          <p:cNvPr id="212" name="Google Shape;212;p18"/>
          <p:cNvSpPr txBox="1"/>
          <p:nvPr/>
        </p:nvSpPr>
        <p:spPr>
          <a:xfrm>
            <a:off x="589342" y="1369143"/>
            <a:ext cx="16338300" cy="42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400" b="1" dirty="0">
                <a:solidFill>
                  <a:schemeClr val="lt1"/>
                </a:solidFill>
              </a:rPr>
              <a:t>GIS as shown </a:t>
            </a:r>
            <a:endParaRPr sz="4500" b="1" dirty="0"/>
          </a:p>
        </p:txBody>
      </p:sp>
      <p:sp>
        <p:nvSpPr>
          <p:cNvPr id="213" name="Google Shape;213;p18"/>
          <p:cNvSpPr txBox="1"/>
          <p:nvPr/>
        </p:nvSpPr>
        <p:spPr>
          <a:xfrm>
            <a:off x="589342" y="9781200"/>
            <a:ext cx="5916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73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[Team Name]: MATRIX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331" b="-9330"/>
            </a:stretch>
          </a:blipFill>
          <a:ln>
            <a:noFill/>
          </a:ln>
        </p:spPr>
      </p:sp>
      <p:grpSp>
        <p:nvGrpSpPr>
          <p:cNvPr id="239" name="Google Shape;239;p20"/>
          <p:cNvGrpSpPr/>
          <p:nvPr/>
        </p:nvGrpSpPr>
        <p:grpSpPr>
          <a:xfrm>
            <a:off x="13785292" y="-231971"/>
            <a:ext cx="4623435" cy="1045145"/>
            <a:chOff x="0" y="0"/>
            <a:chExt cx="6164580" cy="1393527"/>
          </a:xfrm>
        </p:grpSpPr>
        <p:sp>
          <p:nvSpPr>
            <p:cNvPr id="240" name="Google Shape;240;p20"/>
            <p:cNvSpPr/>
            <p:nvPr/>
          </p:nvSpPr>
          <p:spPr>
            <a:xfrm>
              <a:off x="2962467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 extrusionOk="0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41" name="Google Shape;241;p20"/>
            <p:cNvSpPr/>
            <p:nvPr/>
          </p:nvSpPr>
          <p:spPr>
            <a:xfrm>
              <a:off x="3535803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 extrusionOk="0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42" name="Google Shape;242;p20"/>
            <p:cNvSpPr/>
            <p:nvPr/>
          </p:nvSpPr>
          <p:spPr>
            <a:xfrm>
              <a:off x="4109138" y="458284"/>
              <a:ext cx="429997" cy="552459"/>
            </a:xfrm>
            <a:custGeom>
              <a:avLst/>
              <a:gdLst/>
              <a:ahLst/>
              <a:cxnLst/>
              <a:rect l="l" t="t" r="r" b="b"/>
              <a:pathLst>
                <a:path w="429997" h="552459" extrusionOk="0">
                  <a:moveTo>
                    <a:pt x="0" y="0"/>
                  </a:moveTo>
                  <a:lnTo>
                    <a:pt x="429997" y="0"/>
                  </a:lnTo>
                  <a:lnTo>
                    <a:pt x="42999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43" name="Google Shape;243;p20"/>
            <p:cNvSpPr/>
            <p:nvPr/>
          </p:nvSpPr>
          <p:spPr>
            <a:xfrm>
              <a:off x="4622624" y="458284"/>
              <a:ext cx="497213" cy="552459"/>
            </a:xfrm>
            <a:custGeom>
              <a:avLst/>
              <a:gdLst/>
              <a:ahLst/>
              <a:cxnLst/>
              <a:rect l="l" t="t" r="r" b="b"/>
              <a:pathLst>
                <a:path w="497213" h="552459" extrusionOk="0">
                  <a:moveTo>
                    <a:pt x="0" y="0"/>
                  </a:moveTo>
                  <a:lnTo>
                    <a:pt x="497213" y="0"/>
                  </a:lnTo>
                  <a:lnTo>
                    <a:pt x="497213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44" name="Google Shape;244;p20"/>
            <p:cNvSpPr txBox="1"/>
            <p:nvPr/>
          </p:nvSpPr>
          <p:spPr>
            <a:xfrm>
              <a:off x="4324137" y="783858"/>
              <a:ext cx="1840443" cy="609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79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13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2.0</a:t>
              </a:r>
              <a:endParaRPr/>
            </a:p>
          </p:txBody>
        </p:sp>
        <p:sp>
          <p:nvSpPr>
            <p:cNvPr id="245" name="Google Shape;245;p20"/>
            <p:cNvSpPr txBox="1"/>
            <p:nvPr/>
          </p:nvSpPr>
          <p:spPr>
            <a:xfrm>
              <a:off x="972428" y="1117142"/>
              <a:ext cx="3746434" cy="145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6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81" b="0" i="0" u="none" strike="noStrike" cap="non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 24-HOUR HARDWARE HACKATHON</a:t>
              </a: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0" y="0"/>
              <a:ext cx="2428968" cy="1107617"/>
            </a:xfrm>
            <a:custGeom>
              <a:avLst/>
              <a:gdLst/>
              <a:ahLst/>
              <a:cxnLst/>
              <a:rect l="l" t="t" r="r" b="b"/>
              <a:pathLst>
                <a:path w="2428968" h="1107617" extrusionOk="0">
                  <a:moveTo>
                    <a:pt x="0" y="0"/>
                  </a:moveTo>
                  <a:lnTo>
                    <a:pt x="2428968" y="0"/>
                  </a:lnTo>
                  <a:lnTo>
                    <a:pt x="2428968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r="-111081" b="-54297"/>
              </a:stretch>
            </a:blipFill>
            <a:ln>
              <a:noFill/>
            </a:ln>
          </p:spPr>
        </p:sp>
        <p:sp>
          <p:nvSpPr>
            <p:cNvPr id="247" name="Google Shape;247;p20"/>
            <p:cNvSpPr/>
            <p:nvPr/>
          </p:nvSpPr>
          <p:spPr>
            <a:xfrm>
              <a:off x="2587499" y="0"/>
              <a:ext cx="291865" cy="1107617"/>
            </a:xfrm>
            <a:custGeom>
              <a:avLst/>
              <a:gdLst/>
              <a:ahLst/>
              <a:cxnLst/>
              <a:rect l="l" t="t" r="r" b="b"/>
              <a:pathLst>
                <a:path w="291865" h="1107617" extrusionOk="0">
                  <a:moveTo>
                    <a:pt x="0" y="0"/>
                  </a:moveTo>
                  <a:lnTo>
                    <a:pt x="291865" y="0"/>
                  </a:lnTo>
                  <a:lnTo>
                    <a:pt x="291865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835107" r="-821127" b="-54297"/>
              </a:stretch>
            </a:blipFill>
            <a:ln>
              <a:noFill/>
            </a:ln>
          </p:spPr>
        </p:sp>
        <p:sp>
          <p:nvSpPr>
            <p:cNvPr id="248" name="Google Shape;248;p20"/>
            <p:cNvSpPr/>
            <p:nvPr/>
          </p:nvSpPr>
          <p:spPr>
            <a:xfrm>
              <a:off x="2430294" y="869679"/>
              <a:ext cx="158164" cy="147575"/>
            </a:xfrm>
            <a:custGeom>
              <a:avLst/>
              <a:gdLst/>
              <a:ahLst/>
              <a:cxnLst/>
              <a:rect l="l" t="t" r="r" b="b"/>
              <a:pathLst>
                <a:path w="158164" h="147575" extrusionOk="0">
                  <a:moveTo>
                    <a:pt x="0" y="0"/>
                  </a:moveTo>
                  <a:lnTo>
                    <a:pt x="158164" y="0"/>
                  </a:lnTo>
                  <a:lnTo>
                    <a:pt x="158164" y="147576"/>
                  </a:lnTo>
                  <a:lnTo>
                    <a:pt x="0" y="1475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l="-107697" r="-114498"/>
              </a:stretch>
            </a:blipFill>
            <a:ln>
              <a:noFill/>
            </a:ln>
          </p:spPr>
        </p:sp>
      </p:grpSp>
      <p:sp>
        <p:nvSpPr>
          <p:cNvPr id="251" name="Google Shape;251;p20"/>
          <p:cNvSpPr txBox="1"/>
          <p:nvPr/>
        </p:nvSpPr>
        <p:spPr>
          <a:xfrm>
            <a:off x="589344" y="9781200"/>
            <a:ext cx="52461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73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[Team Name]:</a:t>
            </a:r>
            <a:r>
              <a:rPr lang="en-US" sz="2573" b="1">
                <a:solidFill>
                  <a:schemeClr val="lt1"/>
                </a:solidFill>
              </a:rPr>
              <a:t>MATRIX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ED66B-E6C1-1561-6B5E-B3629DA43075}"/>
              </a:ext>
            </a:extLst>
          </p:cNvPr>
          <p:cNvSpPr txBox="1"/>
          <p:nvPr/>
        </p:nvSpPr>
        <p:spPr>
          <a:xfrm>
            <a:off x="7315200" y="4432516"/>
            <a:ext cx="4819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1">
                    <a:lumMod val="95000"/>
                  </a:schemeClr>
                </a:solidFill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</Words>
  <Application>Microsoft Office PowerPoint</Application>
  <PresentationFormat>Custom</PresentationFormat>
  <Paragraphs>56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Poppins</vt:lpstr>
      <vt:lpstr>Arial</vt:lpstr>
      <vt:lpstr>Times New Roman</vt:lpstr>
      <vt:lpstr>League Spartan</vt:lpstr>
      <vt:lpstr>Calibri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TVS JAGADEEP SCI</dc:creator>
  <cp:lastModifiedBy>TVS JAGADEEP SCI</cp:lastModifiedBy>
  <cp:revision>1</cp:revision>
  <dcterms:modified xsi:type="dcterms:W3CDTF">2025-03-08T08:37:35Z</dcterms:modified>
</cp:coreProperties>
</file>